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08.12.2021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491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Так говорить Господь,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Відкупитель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Святий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Я Господь, Бог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навчає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про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корисне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провадить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тебе по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дорозі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якою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маєш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ходити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48:17-19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276401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18 О, коли б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ти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прислухувався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заповідей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то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би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спокій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річка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твоя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морські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хвилі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19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б, як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піску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нащадків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живота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немов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зернят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і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витяте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вигублене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твоє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ймення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-перед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обличчя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94</Words>
  <Application>Microsoft Office PowerPoint</Application>
  <PresentationFormat>Екран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11</cp:revision>
  <dcterms:created xsi:type="dcterms:W3CDTF">2021-12-07T20:43:07Z</dcterms:created>
  <dcterms:modified xsi:type="dcterms:W3CDTF">2021-12-08T08:10:21Z</dcterms:modified>
</cp:coreProperties>
</file>